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sldIdLst>
    <p:sldId id="508" r:id="rId5"/>
    <p:sldId id="509" r:id="rId6"/>
    <p:sldId id="518" r:id="rId7"/>
    <p:sldId id="510" r:id="rId8"/>
    <p:sldId id="519" r:id="rId9"/>
    <p:sldId id="511" r:id="rId10"/>
    <p:sldId id="520" r:id="rId11"/>
    <p:sldId id="512" r:id="rId12"/>
    <p:sldId id="521" r:id="rId13"/>
    <p:sldId id="513" r:id="rId14"/>
    <p:sldId id="522" r:id="rId15"/>
    <p:sldId id="514" r:id="rId16"/>
    <p:sldId id="523" r:id="rId17"/>
    <p:sldId id="515" r:id="rId18"/>
    <p:sldId id="524" r:id="rId19"/>
    <p:sldId id="516" r:id="rId20"/>
    <p:sldId id="525" r:id="rId21"/>
    <p:sldId id="517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558" r:id="rId55"/>
    <p:sldId id="559" r:id="rId56"/>
    <p:sldId id="56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19345B"/>
    <a:srgbClr val="384C74"/>
    <a:srgbClr val="19345C"/>
    <a:srgbClr val="321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9" autoAdjust="0"/>
    <p:restoredTop sz="86383" autoAdjust="0"/>
  </p:normalViewPr>
  <p:slideViewPr>
    <p:cSldViewPr snapToGrid="0" snapToObjects="1">
      <p:cViewPr>
        <p:scale>
          <a:sx n="87" d="100"/>
          <a:sy n="87" d="100"/>
        </p:scale>
        <p:origin x="-630" y="330"/>
      </p:cViewPr>
      <p:guideLst>
        <p:guide orient="horz"/>
        <p:guide pos="1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79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3BD5B-7F76-4744-BACD-08AAB0546902}" type="datetimeFigureOut">
              <a:rPr lang="pt-BR" smtClean="0"/>
              <a:pPr/>
              <a:t>14/11/2017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DE8CE-770C-4081-B60F-7D8640DB412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199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4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8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5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8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2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2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8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5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13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5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2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C7E4D-A4E8-BF44-B1B2-500D2A97A33A}" type="datetimeFigureOut">
              <a:rPr lang="en-US" smtClean="0"/>
              <a:pPr/>
              <a:t>11/14/2017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305AD-EBDD-564C-9E4A-0F612615091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4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PF FIXO OFF LINE</a:t>
            </a:r>
            <a:endParaRPr lang="pt-BR" sz="200" dirty="0"/>
          </a:p>
        </p:txBody>
      </p:sp>
    </p:spTree>
    <p:extLst>
      <p:ext uri="{BB962C8B-B14F-4D97-AF65-F5344CB8AC3E}">
        <p14:creationId xmlns:p14="http://schemas.microsoft.com/office/powerpoint/2010/main" val="102030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470" b="6881"/>
          <a:stretch/>
        </p:blipFill>
        <p:spPr bwMode="auto">
          <a:xfrm>
            <a:off x="251520" y="1132114"/>
            <a:ext cx="8640960" cy="451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PF MÓVEL OFF LINE DP32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2047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8893" b="6552"/>
          <a:stretch/>
        </p:blipFill>
        <p:spPr bwMode="auto">
          <a:xfrm>
            <a:off x="323528" y="1240970"/>
            <a:ext cx="8568952" cy="452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PF MÓVEL RECEPTIVO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8280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982" b="6560"/>
          <a:stretch/>
        </p:blipFill>
        <p:spPr bwMode="auto">
          <a:xfrm>
            <a:off x="389249" y="1349828"/>
            <a:ext cx="8431223" cy="439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BAD CALL ANÁLISE MÓVEL RECPTIVO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8184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323" b="6604"/>
          <a:stretch/>
        </p:blipFill>
        <p:spPr bwMode="auto">
          <a:xfrm>
            <a:off x="251520" y="1338943"/>
            <a:ext cx="8618329" cy="452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OITV PF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3281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346" b="6601"/>
          <a:stretch/>
        </p:blipFill>
        <p:spPr bwMode="auto">
          <a:xfrm>
            <a:off x="251520" y="1197428"/>
            <a:ext cx="8640960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OITV CONTATO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4218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9220" b="5179"/>
          <a:stretch/>
        </p:blipFill>
        <p:spPr bwMode="auto">
          <a:xfrm>
            <a:off x="251520" y="1698171"/>
            <a:ext cx="874846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447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8859" b="5406"/>
          <a:stretch/>
        </p:blipFill>
        <p:spPr bwMode="auto">
          <a:xfrm>
            <a:off x="323527" y="1164771"/>
            <a:ext cx="8525749" cy="456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45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OITV RECEPTIVO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21108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331" b="6831"/>
          <a:stretch/>
        </p:blipFill>
        <p:spPr bwMode="auto">
          <a:xfrm>
            <a:off x="323528" y="1404257"/>
            <a:ext cx="8496944" cy="445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83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BAD CALL OI TV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0344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0073" b="6296"/>
          <a:stretch/>
        </p:blipFill>
        <p:spPr bwMode="auto">
          <a:xfrm>
            <a:off x="323528" y="1371600"/>
            <a:ext cx="8496944" cy="444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8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PF FIXO R2 ATIVO_RECEPTIVO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24562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753" b="6709"/>
          <a:stretch/>
        </p:blipFill>
        <p:spPr bwMode="auto">
          <a:xfrm>
            <a:off x="323528" y="1143000"/>
            <a:ext cx="8568952" cy="447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46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PJ R2 RECEPTIVO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1093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8325" b="6282"/>
          <a:stretch/>
        </p:blipFill>
        <p:spPr bwMode="auto">
          <a:xfrm>
            <a:off x="323527" y="1208314"/>
            <a:ext cx="8525747" cy="455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44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BAD CALL RII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416075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/>
              <a:t>PF </a:t>
            </a:r>
            <a:r>
              <a:rPr lang="en-US" sz="2000" b="1" dirty="0" err="1" smtClean="0"/>
              <a:t>FiXO</a:t>
            </a:r>
            <a:r>
              <a:rPr lang="en-US" sz="2000" b="1" dirty="0" smtClean="0"/>
              <a:t> </a:t>
            </a:r>
            <a:r>
              <a:rPr lang="en-US" sz="2000" b="1" dirty="0"/>
              <a:t>R1 Off DD17-DD18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33382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143" b="6895"/>
          <a:stretch/>
        </p:blipFill>
        <p:spPr bwMode="auto">
          <a:xfrm>
            <a:off x="294725" y="1251857"/>
            <a:ext cx="8525747" cy="4474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504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ATENDIMENTO MONITORAMENTO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5882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662" b="6706"/>
          <a:stretch/>
        </p:blipFill>
        <p:spPr bwMode="auto">
          <a:xfrm>
            <a:off x="323528" y="1349829"/>
            <a:ext cx="8496944" cy="444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8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BAD CALL MONITORAMENTO LOJAS PRÓPRIAS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4322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629" b="6619"/>
          <a:stretch/>
        </p:blipFill>
        <p:spPr bwMode="auto">
          <a:xfrm>
            <a:off x="251520" y="1208314"/>
            <a:ext cx="8567936" cy="448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371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EMAIL MONITORAMENTO CREDITO</a:t>
            </a:r>
          </a:p>
          <a:p>
            <a:pPr algn="ctr">
              <a:defRPr/>
            </a:pPr>
            <a:r>
              <a:rPr lang="pt-BR" sz="200" b="1" dirty="0" smtClean="0"/>
              <a:t>EEMAIL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295803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299" b="7050"/>
          <a:stretch/>
        </p:blipFill>
        <p:spPr bwMode="auto">
          <a:xfrm>
            <a:off x="251520" y="1338943"/>
            <a:ext cx="8640960" cy="451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4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TELEVENDAS</a:t>
            </a:r>
          </a:p>
          <a:p>
            <a:pPr algn="ctr">
              <a:defRPr/>
            </a:pPr>
            <a:r>
              <a:rPr lang="pt-BR" sz="200" b="1" dirty="0" smtClean="0"/>
              <a:t>EEMAIL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3834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023" b="7020"/>
          <a:stretch/>
        </p:blipFill>
        <p:spPr bwMode="auto">
          <a:xfrm>
            <a:off x="251520" y="1328058"/>
            <a:ext cx="871296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22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/>
              <a:t>E-Mail </a:t>
            </a:r>
            <a:r>
              <a:rPr lang="pt-BR" sz="2000" b="1" dirty="0" err="1"/>
              <a:t>FX_MV_OiTV</a:t>
            </a:r>
            <a:r>
              <a:rPr lang="pt-BR" sz="2000" b="1" dirty="0"/>
              <a:t> </a:t>
            </a:r>
            <a:r>
              <a:rPr lang="pt-BR" sz="2000" b="1" dirty="0" smtClean="0"/>
              <a:t>EXCEÇÃO</a:t>
            </a:r>
            <a:r>
              <a:rPr lang="pt-BR" sz="200" b="1" dirty="0" smtClean="0"/>
              <a:t>EEMAIL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33650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170" b="6857"/>
          <a:stretch/>
        </p:blipFill>
        <p:spPr bwMode="auto">
          <a:xfrm>
            <a:off x="251520" y="1262742"/>
            <a:ext cx="8690452" cy="4561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749" b="6198"/>
          <a:stretch/>
        </p:blipFill>
        <p:spPr bwMode="auto">
          <a:xfrm>
            <a:off x="251520" y="1219200"/>
            <a:ext cx="8640960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78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MULTIPRODUTOS OI TOTAL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48442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223" b="6637"/>
          <a:stretch/>
        </p:blipFill>
        <p:spPr bwMode="auto">
          <a:xfrm>
            <a:off x="179511" y="1197429"/>
            <a:ext cx="8756173" cy="4604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137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TRATAMENTO ANATEL RI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6782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8966" b="6274"/>
          <a:stretch/>
        </p:blipFill>
        <p:spPr bwMode="auto">
          <a:xfrm>
            <a:off x="323528" y="1164771"/>
            <a:ext cx="8424936" cy="44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80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pt-BR" sz="2000" b="1" dirty="0" smtClean="0"/>
              <a:t>TRATAMENTO ANATEL RII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31197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425" b="7036"/>
          <a:stretch/>
        </p:blipFill>
        <p:spPr bwMode="auto">
          <a:xfrm>
            <a:off x="394648" y="1197429"/>
            <a:ext cx="8568952" cy="447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0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2" y="1578429"/>
            <a:ext cx="8594055" cy="483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MOVEL EMPRESARIAL / CORPORATIVO</a:t>
            </a:r>
          </a:p>
          <a:p>
            <a:pPr algn="ctr">
              <a:defRPr/>
            </a:pPr>
            <a:r>
              <a:rPr lang="pt-BR" sz="2000" b="1" dirty="0" smtClean="0"/>
              <a:t>PORTAL EMPRESARIAL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659035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1426028"/>
            <a:ext cx="8711522" cy="48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MOVEL EMPRESARIAL / CORPORATIVO</a:t>
            </a:r>
          </a:p>
          <a:p>
            <a:pPr algn="ctr">
              <a:defRPr/>
            </a:pPr>
            <a:r>
              <a:rPr lang="pt-BR" sz="2000" b="1" dirty="0" smtClean="0"/>
              <a:t>PORTAL EMPRESARIAL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3508373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EMPRESARIAL / CORPORATIVO</a:t>
            </a:r>
          </a:p>
          <a:p>
            <a:pPr algn="ctr">
              <a:defRPr/>
            </a:pPr>
            <a:r>
              <a:rPr lang="pt-BR" sz="2000" b="1" dirty="0" smtClean="0"/>
              <a:t>PORTAL EMPRESARIAL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0" y="1589314"/>
            <a:ext cx="8497245" cy="477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84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PF FIXO RI - RECEPTIVO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24701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MOVEL EMPRESARIAL / CORPORATIVO</a:t>
            </a:r>
          </a:p>
          <a:p>
            <a:pPr algn="ctr">
              <a:defRPr/>
            </a:pPr>
            <a:r>
              <a:rPr lang="pt-BR" sz="2000" b="1" dirty="0" smtClean="0"/>
              <a:t>PORTAL EMPRESARIAL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6" y="1360715"/>
            <a:ext cx="8690863" cy="488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329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FIXA R1 E R2 / VADA / IPTV / TV EMPRESARIAL / </a:t>
            </a:r>
          </a:p>
          <a:p>
            <a:pPr algn="ctr">
              <a:defRPr/>
            </a:pPr>
            <a:r>
              <a:rPr lang="pt-BR" sz="2000" b="1" dirty="0" smtClean="0"/>
              <a:t>PORTAL DE COBRANÇA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6" y="1737716"/>
            <a:ext cx="7924800" cy="445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824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FIXA R1 E R2 / VADA / IPTV / TV EMPRESARIAL / </a:t>
            </a:r>
          </a:p>
          <a:p>
            <a:pPr algn="ctr">
              <a:defRPr/>
            </a:pPr>
            <a:r>
              <a:rPr lang="pt-BR" sz="2000" b="1" dirty="0" smtClean="0"/>
              <a:t>PORTAL DE COBRANÇA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" y="1404258"/>
            <a:ext cx="8458522" cy="475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33402" y="609601"/>
            <a:ext cx="78812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FRONT END – FIXA R1 E R2 / VADA / IPTV / TV EMPRESARIAL / </a:t>
            </a:r>
          </a:p>
          <a:p>
            <a:pPr algn="ctr">
              <a:defRPr/>
            </a:pPr>
            <a:r>
              <a:rPr lang="pt-BR" sz="2000" b="1" dirty="0" smtClean="0"/>
              <a:t>PORTAL DE COBRANÇA</a:t>
            </a:r>
            <a:endParaRPr lang="pt-BR" sz="2000" b="1" dirty="0" smtClean="0"/>
          </a:p>
          <a:p>
            <a:pPr algn="ctr">
              <a:defRPr/>
            </a:pPr>
            <a:endParaRPr lang="pt-BR" sz="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1447800"/>
            <a:ext cx="8652140" cy="486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74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9877" b="6858"/>
          <a:stretch/>
        </p:blipFill>
        <p:spPr bwMode="auto">
          <a:xfrm>
            <a:off x="323528" y="1295400"/>
            <a:ext cx="8597145" cy="447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BAD CALL PF FIXO RI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113728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77" y="5848"/>
            <a:ext cx="1679843" cy="78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t03-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68" b="84909"/>
          <a:stretch/>
        </p:blipFill>
        <p:spPr>
          <a:xfrm>
            <a:off x="0" y="-1"/>
            <a:ext cx="789296" cy="103495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t="9395" b="7052"/>
          <a:stretch/>
        </p:blipFill>
        <p:spPr bwMode="auto">
          <a:xfrm>
            <a:off x="323528" y="1121229"/>
            <a:ext cx="8525748" cy="445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6" t="22667" r="18666" b="15733"/>
          <a:stretch/>
        </p:blipFill>
        <p:spPr bwMode="auto">
          <a:xfrm>
            <a:off x="0" y="8711"/>
            <a:ext cx="9144000" cy="681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371319" y="2495347"/>
            <a:ext cx="566382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pt-BR" sz="2000" b="1" dirty="0" smtClean="0"/>
              <a:t>CONSOLIDADO FRONT END – CRÉDITO</a:t>
            </a:r>
          </a:p>
          <a:p>
            <a:pPr algn="ctr">
              <a:defRPr/>
            </a:pPr>
            <a:r>
              <a:rPr lang="en-US" sz="2000" b="1" dirty="0" smtClean="0"/>
              <a:t>PF MÓVEL OFF LINE</a:t>
            </a:r>
            <a:endParaRPr lang="pt-BR" sz="200" b="1" dirty="0"/>
          </a:p>
        </p:txBody>
      </p:sp>
    </p:spTree>
    <p:extLst>
      <p:ext uri="{BB962C8B-B14F-4D97-AF65-F5344CB8AC3E}">
        <p14:creationId xmlns:p14="http://schemas.microsoft.com/office/powerpoint/2010/main" val="26823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  <p:tag name="THINKCELLSHAPEDONOTDELETE" val="p55m4wGPpUkyhvw8MFLC.W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3B5D3D784E3BA449570ADAAF37FA8B2" ma:contentTypeVersion="0" ma:contentTypeDescription="Crie um novo documento." ma:contentTypeScope="" ma:versionID="704348065d9a17421fec285126e8bba4">
  <xsd:schema xmlns:xsd="http://www.w3.org/2001/XMLSchema" xmlns:p="http://schemas.microsoft.com/office/2006/metadata/properties" targetNamespace="http://schemas.microsoft.com/office/2006/metadata/properties" ma:root="true" ma:fieldsID="834597303d62dd03ddcd59f56325a2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1668C-1CCC-4110-8EAA-9FB7E75840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9614899-89CF-4A8D-82D9-67C7E8F59788}">
  <ds:schemaRefs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9DA8258-30A5-4A29-86F4-5E88B85D6B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27462</TotalTime>
  <Words>285</Words>
  <Application>Microsoft Office PowerPoint</Application>
  <PresentationFormat>Apresentação na tela (4:3)</PresentationFormat>
  <Paragraphs>62</Paragraphs>
  <Slides>53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4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iMac de Plinio</dc:creator>
  <cp:lastModifiedBy>Usuário do Windows</cp:lastModifiedBy>
  <cp:revision>2844</cp:revision>
  <dcterms:created xsi:type="dcterms:W3CDTF">2015-08-23T23:08:42Z</dcterms:created>
  <dcterms:modified xsi:type="dcterms:W3CDTF">2017-11-14T14:32:51Z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0x01010043B5D3D784E3BA449570ADAAF37FA8B2</vt:lpwstr>
  </property>
</Properties>
</file>